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626" autoAdjust="0"/>
  </p:normalViewPr>
  <p:slideViewPr>
    <p:cSldViewPr>
      <p:cViewPr varScale="1">
        <p:scale>
          <a:sx n="66" d="100"/>
          <a:sy n="66" d="100"/>
        </p:scale>
        <p:origin x="2562" y="6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5FBFD8-8793-4CAE-935C-ABDF96108155}"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5543C-B01C-4FAC-9647-39912C7E8A8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C5FBFD8-8793-4CAE-935C-ABDF96108155}" type="datetimeFigureOut">
              <a:rPr lang="en-US" smtClean="0"/>
              <a:pPr/>
              <a:t>10/19/2015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345543C-B01C-4FAC-9647-39912C7E8A8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5981700" cy="1066800"/>
          </a:xfrm>
          <a:solidFill>
            <a:srgbClr val="FF0000"/>
          </a:solidFill>
          <a:ln>
            <a:solidFill>
              <a:schemeClr val="accent1"/>
            </a:solidFill>
          </a:ln>
        </p:spPr>
        <p:txBody>
          <a:bodyPr>
            <a:normAutofit fontScale="90000"/>
          </a:bodyPr>
          <a:lstStyle/>
          <a:p>
            <a:r>
              <a:rPr lang="en-US" sz="3600" b="1" dirty="0" smtClean="0">
                <a:solidFill>
                  <a:schemeClr val="bg1"/>
                </a:solidFill>
              </a:rPr>
              <a:t>ATTENTION BARRY UNIVERSITY</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Subtitle 2"/>
          <p:cNvSpPr>
            <a:spLocks noGrp="1"/>
          </p:cNvSpPr>
          <p:nvPr>
            <p:ph type="subTitle" idx="1"/>
          </p:nvPr>
        </p:nvSpPr>
        <p:spPr>
          <a:xfrm>
            <a:off x="381000" y="1905000"/>
            <a:ext cx="3810000" cy="4038600"/>
          </a:xfrm>
        </p:spPr>
        <p:txBody>
          <a:bodyPr>
            <a:normAutofit lnSpcReduction="10000"/>
          </a:bodyPr>
          <a:lstStyle/>
          <a:p>
            <a:pPr algn="l"/>
            <a:r>
              <a:rPr lang="en-US" sz="1800" b="1" dirty="0" smtClean="0">
                <a:solidFill>
                  <a:srgbClr val="FF0000"/>
                </a:solidFill>
              </a:rPr>
              <a:t>PACKAGE  A </a:t>
            </a:r>
            <a:r>
              <a:rPr lang="en-US" sz="1800" dirty="0" smtClean="0">
                <a:solidFill>
                  <a:schemeClr val="tx1"/>
                </a:solidFill>
              </a:rPr>
              <a:t>(ONE POSE $35)</a:t>
            </a:r>
          </a:p>
          <a:p>
            <a:pPr algn="l"/>
            <a:r>
              <a:rPr lang="en-US" sz="1200" dirty="0" smtClean="0">
                <a:solidFill>
                  <a:schemeClr val="tx1"/>
                </a:solidFill>
              </a:rPr>
              <a:t>ONE 8x10</a:t>
            </a:r>
          </a:p>
          <a:p>
            <a:pPr algn="l"/>
            <a:r>
              <a:rPr lang="en-US" sz="1200" dirty="0" smtClean="0">
                <a:solidFill>
                  <a:schemeClr val="tx1"/>
                </a:solidFill>
              </a:rPr>
              <a:t>TWO 5 X 7           </a:t>
            </a:r>
            <a:r>
              <a:rPr lang="en-US" sz="1400" b="1" dirty="0" smtClean="0">
                <a:solidFill>
                  <a:srgbClr val="FF0000"/>
                </a:solidFill>
              </a:rPr>
              <a:t>CASH ONLY</a:t>
            </a:r>
          </a:p>
          <a:p>
            <a:pPr algn="l"/>
            <a:r>
              <a:rPr lang="en-US" sz="1200" dirty="0" smtClean="0">
                <a:solidFill>
                  <a:schemeClr val="tx1"/>
                </a:solidFill>
              </a:rPr>
              <a:t>EIGHT WALLETS</a:t>
            </a:r>
          </a:p>
          <a:p>
            <a:pPr algn="l"/>
            <a:endParaRPr lang="en-US" sz="1800" b="1" dirty="0" smtClean="0">
              <a:solidFill>
                <a:srgbClr val="FF0000"/>
              </a:solidFill>
            </a:endParaRPr>
          </a:p>
          <a:p>
            <a:pPr algn="l"/>
            <a:r>
              <a:rPr lang="en-US" sz="1800" b="1" dirty="0" smtClean="0">
                <a:solidFill>
                  <a:srgbClr val="FF0000"/>
                </a:solidFill>
              </a:rPr>
              <a:t>PACKAGE   B  </a:t>
            </a:r>
            <a:r>
              <a:rPr lang="en-US" sz="1800" dirty="0" smtClean="0">
                <a:solidFill>
                  <a:schemeClr val="tx1"/>
                </a:solidFill>
              </a:rPr>
              <a:t>(ONE POSE $65)</a:t>
            </a:r>
          </a:p>
          <a:p>
            <a:pPr algn="l"/>
            <a:r>
              <a:rPr lang="en-US" sz="1200" dirty="0" smtClean="0">
                <a:solidFill>
                  <a:schemeClr val="tx1"/>
                </a:solidFill>
              </a:rPr>
              <a:t>ONE 11 X 14</a:t>
            </a:r>
          </a:p>
          <a:p>
            <a:pPr algn="l"/>
            <a:r>
              <a:rPr lang="en-US" sz="1200" dirty="0" smtClean="0">
                <a:solidFill>
                  <a:schemeClr val="tx1"/>
                </a:solidFill>
              </a:rPr>
              <a:t>TWO 8 X 10        </a:t>
            </a:r>
            <a:r>
              <a:rPr lang="en-US" sz="1200" b="1" dirty="0" smtClean="0">
                <a:solidFill>
                  <a:schemeClr val="tx1"/>
                </a:solidFill>
              </a:rPr>
              <a:t>  </a:t>
            </a:r>
            <a:r>
              <a:rPr lang="en-US" sz="1400" b="1" dirty="0" smtClean="0">
                <a:solidFill>
                  <a:srgbClr val="FF0000"/>
                </a:solidFill>
              </a:rPr>
              <a:t>CASH ONLY</a:t>
            </a:r>
          </a:p>
          <a:p>
            <a:pPr algn="l"/>
            <a:r>
              <a:rPr lang="en-US" sz="1200" dirty="0" smtClean="0">
                <a:solidFill>
                  <a:schemeClr val="tx1"/>
                </a:solidFill>
              </a:rPr>
              <a:t>TWO 5 X 7</a:t>
            </a:r>
          </a:p>
          <a:p>
            <a:pPr algn="l"/>
            <a:r>
              <a:rPr lang="en-US" sz="1200" dirty="0" smtClean="0">
                <a:solidFill>
                  <a:schemeClr val="tx1"/>
                </a:solidFill>
              </a:rPr>
              <a:t>EIGHT WALLETS</a:t>
            </a:r>
          </a:p>
          <a:p>
            <a:pPr algn="l"/>
            <a:endParaRPr lang="en-US" sz="1600" dirty="0">
              <a:solidFill>
                <a:schemeClr val="tx1"/>
              </a:solidFill>
            </a:endParaRPr>
          </a:p>
          <a:p>
            <a:pPr algn="l"/>
            <a:r>
              <a:rPr lang="en-US" sz="1800" b="1" dirty="0" smtClean="0">
                <a:solidFill>
                  <a:srgbClr val="FF0000"/>
                </a:solidFill>
              </a:rPr>
              <a:t>PACKAGE  C  </a:t>
            </a:r>
            <a:r>
              <a:rPr lang="en-US" sz="1800" dirty="0" smtClean="0">
                <a:solidFill>
                  <a:schemeClr val="tx1"/>
                </a:solidFill>
              </a:rPr>
              <a:t>(TWO POSES $99)</a:t>
            </a:r>
          </a:p>
          <a:p>
            <a:pPr algn="l"/>
            <a:r>
              <a:rPr lang="en-US" sz="1200" dirty="0" smtClean="0">
                <a:solidFill>
                  <a:schemeClr val="tx1"/>
                </a:solidFill>
              </a:rPr>
              <a:t>TWO 11 X 14</a:t>
            </a:r>
          </a:p>
          <a:p>
            <a:pPr algn="l"/>
            <a:r>
              <a:rPr lang="en-US" sz="1200" dirty="0" smtClean="0">
                <a:solidFill>
                  <a:schemeClr val="tx1"/>
                </a:solidFill>
              </a:rPr>
              <a:t>TWO 8 X 10           </a:t>
            </a:r>
            <a:r>
              <a:rPr lang="en-US" sz="1400" b="1" dirty="0" smtClean="0">
                <a:solidFill>
                  <a:srgbClr val="FF0000"/>
                </a:solidFill>
              </a:rPr>
              <a:t>CASH ONLY</a:t>
            </a:r>
          </a:p>
          <a:p>
            <a:pPr algn="l"/>
            <a:r>
              <a:rPr lang="en-US" sz="1200" dirty="0" smtClean="0">
                <a:solidFill>
                  <a:schemeClr val="tx1"/>
                </a:solidFill>
              </a:rPr>
              <a:t>FOUR 5 X 7</a:t>
            </a:r>
          </a:p>
          <a:p>
            <a:pPr algn="l"/>
            <a:r>
              <a:rPr lang="en-US" sz="1200" dirty="0" smtClean="0">
                <a:solidFill>
                  <a:schemeClr val="tx1"/>
                </a:solidFill>
              </a:rPr>
              <a:t>16 WALLETS + 1 CD with all your proofs</a:t>
            </a:r>
            <a:endParaRPr lang="en-US" sz="1200" dirty="0">
              <a:solidFill>
                <a:schemeClr val="tx1"/>
              </a:solidFill>
            </a:endParaRPr>
          </a:p>
        </p:txBody>
      </p:sp>
      <p:sp>
        <p:nvSpPr>
          <p:cNvPr id="8" name="TextBox 7"/>
          <p:cNvSpPr txBox="1"/>
          <p:nvPr/>
        </p:nvSpPr>
        <p:spPr>
          <a:xfrm>
            <a:off x="533400" y="1219200"/>
            <a:ext cx="5715000" cy="707886"/>
          </a:xfrm>
          <a:prstGeom prst="rect">
            <a:avLst/>
          </a:prstGeom>
          <a:noFill/>
        </p:spPr>
        <p:txBody>
          <a:bodyPr wrap="square" rtlCol="0">
            <a:spAutoFit/>
          </a:bodyPr>
          <a:lstStyle/>
          <a:p>
            <a:pPr algn="ctr"/>
            <a:r>
              <a:rPr lang="en-US" sz="2000" dirty="0" smtClean="0"/>
              <a:t>THERE WILL BE A</a:t>
            </a:r>
            <a:r>
              <a:rPr lang="en-US" sz="2000" b="1" dirty="0" smtClean="0"/>
              <a:t> PROFESSIONAL</a:t>
            </a:r>
          </a:p>
          <a:p>
            <a:pPr algn="ctr"/>
            <a:r>
              <a:rPr lang="en-US" sz="2000" b="1" dirty="0" smtClean="0"/>
              <a:t>PHOTOGRAPHER</a:t>
            </a:r>
            <a:r>
              <a:rPr lang="en-US" sz="2000" dirty="0" smtClean="0"/>
              <a:t> AVAILABLE</a:t>
            </a:r>
            <a:endParaRPr lang="en-US" sz="2000" dirty="0"/>
          </a:p>
        </p:txBody>
      </p:sp>
      <p:sp>
        <p:nvSpPr>
          <p:cNvPr id="9" name="TextBox 8"/>
          <p:cNvSpPr txBox="1"/>
          <p:nvPr/>
        </p:nvSpPr>
        <p:spPr>
          <a:xfrm>
            <a:off x="1066800" y="609600"/>
            <a:ext cx="4953000" cy="584775"/>
          </a:xfrm>
          <a:prstGeom prst="rect">
            <a:avLst/>
          </a:prstGeom>
          <a:noFill/>
        </p:spPr>
        <p:txBody>
          <a:bodyPr wrap="square" rtlCol="0">
            <a:spAutoFit/>
          </a:bodyPr>
          <a:lstStyle/>
          <a:p>
            <a:pPr algn="ctr"/>
            <a:r>
              <a:rPr lang="en-US" sz="3200" b="1" dirty="0" smtClean="0">
                <a:solidFill>
                  <a:schemeClr val="bg1"/>
                </a:solidFill>
              </a:rPr>
              <a:t> GRADUATES!</a:t>
            </a:r>
            <a:endParaRPr lang="en-US" sz="3200" b="1" dirty="0">
              <a:solidFill>
                <a:schemeClr val="bg1"/>
              </a:solidFill>
            </a:endParaRPr>
          </a:p>
        </p:txBody>
      </p:sp>
      <p:sp>
        <p:nvSpPr>
          <p:cNvPr id="12" name="Rectangle 11"/>
          <p:cNvSpPr/>
          <p:nvPr/>
        </p:nvSpPr>
        <p:spPr>
          <a:xfrm>
            <a:off x="304800" y="1828800"/>
            <a:ext cx="6172200" cy="76200"/>
          </a:xfrm>
          <a:prstGeom prst="rect">
            <a:avLst/>
          </a:prstGeom>
          <a:solidFill>
            <a:schemeClr val="accent2"/>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28600" y="5791200"/>
            <a:ext cx="6400800" cy="76200"/>
          </a:xfrm>
          <a:prstGeom prst="rect">
            <a:avLst/>
          </a:prstGeom>
          <a:solidFill>
            <a:schemeClr val="accent2"/>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4" name="TextBox 13"/>
          <p:cNvSpPr txBox="1"/>
          <p:nvPr/>
        </p:nvSpPr>
        <p:spPr>
          <a:xfrm>
            <a:off x="0" y="5867400"/>
            <a:ext cx="6858000" cy="307777"/>
          </a:xfrm>
          <a:prstGeom prst="rect">
            <a:avLst/>
          </a:prstGeom>
          <a:noFill/>
        </p:spPr>
        <p:txBody>
          <a:bodyPr wrap="square" rtlCol="0">
            <a:spAutoFit/>
          </a:bodyPr>
          <a:lstStyle/>
          <a:p>
            <a:pPr algn="ctr"/>
            <a:r>
              <a:rPr lang="en-US" sz="1400" b="1" dirty="0" smtClean="0"/>
              <a:t>DATE:   DEC 9, 10 AND 11, 2015 AT LANDON </a:t>
            </a:r>
            <a:r>
              <a:rPr lang="en-US" sz="1400" b="1" dirty="0" smtClean="0"/>
              <a:t>STUDENT UNION </a:t>
            </a:r>
            <a:r>
              <a:rPr lang="en-US" sz="1400" b="1" dirty="0" smtClean="0"/>
              <a:t>FROM 10 TO 6 PM</a:t>
            </a:r>
            <a:endParaRPr lang="en-US" sz="1400" b="1" dirty="0"/>
          </a:p>
        </p:txBody>
      </p:sp>
      <p:sp>
        <p:nvSpPr>
          <p:cNvPr id="15" name="TextBox 14"/>
          <p:cNvSpPr txBox="1"/>
          <p:nvPr/>
        </p:nvSpPr>
        <p:spPr>
          <a:xfrm>
            <a:off x="0" y="6172200"/>
            <a:ext cx="6248400" cy="369332"/>
          </a:xfrm>
          <a:prstGeom prst="rect">
            <a:avLst/>
          </a:prstGeom>
          <a:noFill/>
        </p:spPr>
        <p:txBody>
          <a:bodyPr wrap="square" rtlCol="0">
            <a:spAutoFit/>
          </a:bodyPr>
          <a:lstStyle/>
          <a:p>
            <a:pPr algn="ctr"/>
            <a:r>
              <a:rPr lang="en-US" b="1" dirty="0" smtClean="0">
                <a:solidFill>
                  <a:srgbClr val="002060"/>
                </a:solidFill>
              </a:rPr>
              <a:t>             DEC . 12 GRADUATION AT THE </a:t>
            </a:r>
            <a:r>
              <a:rPr lang="en-US" b="1" dirty="0" smtClean="0">
                <a:solidFill>
                  <a:srgbClr val="002060"/>
                </a:solidFill>
              </a:rPr>
              <a:t>JAMES </a:t>
            </a:r>
            <a:r>
              <a:rPr lang="en-US" b="1" dirty="0" smtClean="0">
                <a:solidFill>
                  <a:srgbClr val="002060"/>
                </a:solidFill>
              </a:rPr>
              <a:t>L. KNIGHT CENTER</a:t>
            </a:r>
            <a:endParaRPr lang="en-US" b="1" dirty="0">
              <a:solidFill>
                <a:srgbClr val="002060"/>
              </a:solidFill>
            </a:endParaRPr>
          </a:p>
        </p:txBody>
      </p:sp>
      <p:sp>
        <p:nvSpPr>
          <p:cNvPr id="16" name="TextBox 15"/>
          <p:cNvSpPr txBox="1"/>
          <p:nvPr/>
        </p:nvSpPr>
        <p:spPr>
          <a:xfrm>
            <a:off x="304800" y="6400800"/>
            <a:ext cx="4038600" cy="369332"/>
          </a:xfrm>
          <a:prstGeom prst="rect">
            <a:avLst/>
          </a:prstGeom>
          <a:noFill/>
        </p:spPr>
        <p:txBody>
          <a:bodyPr wrap="square" rtlCol="0">
            <a:spAutoFit/>
          </a:bodyPr>
          <a:lstStyle/>
          <a:p>
            <a:r>
              <a:rPr lang="en-US" sz="1600" b="1" dirty="0" smtClean="0"/>
              <a:t>Call if you have any quest</a:t>
            </a:r>
            <a:r>
              <a:rPr lang="en-US" b="1" dirty="0" smtClean="0"/>
              <a:t>ions</a:t>
            </a:r>
            <a:endParaRPr lang="en-US" b="1" dirty="0"/>
          </a:p>
        </p:txBody>
      </p:sp>
      <p:sp>
        <p:nvSpPr>
          <p:cNvPr id="17" name="TextBox 16"/>
          <p:cNvSpPr txBox="1"/>
          <p:nvPr/>
        </p:nvSpPr>
        <p:spPr>
          <a:xfrm>
            <a:off x="228600" y="6705600"/>
            <a:ext cx="6477000" cy="923330"/>
          </a:xfrm>
          <a:prstGeom prst="rect">
            <a:avLst/>
          </a:prstGeom>
          <a:solidFill>
            <a:srgbClr val="FF0000"/>
          </a:solidFill>
        </p:spPr>
        <p:txBody>
          <a:bodyPr wrap="square" rtlCol="0">
            <a:spAutoFit/>
          </a:bodyPr>
          <a:lstStyle/>
          <a:p>
            <a:r>
              <a:rPr lang="en-US" b="1" dirty="0" smtClean="0">
                <a:solidFill>
                  <a:schemeClr val="bg1"/>
                </a:solidFill>
              </a:rPr>
              <a:t>MEMORIES FOR LIFE</a:t>
            </a:r>
          </a:p>
          <a:p>
            <a:r>
              <a:rPr lang="en-US" b="1" dirty="0" smtClean="0">
                <a:solidFill>
                  <a:schemeClr val="bg1"/>
                </a:solidFill>
              </a:rPr>
              <a:t>MAGGIE MARTZ 954-549-0901</a:t>
            </a:r>
          </a:p>
          <a:p>
            <a:r>
              <a:rPr lang="en-US" b="1" dirty="0" smtClean="0">
                <a:solidFill>
                  <a:schemeClr val="bg1"/>
                </a:solidFill>
              </a:rPr>
              <a:t>E-MAIL: MARIELY0513@AOL.COM</a:t>
            </a:r>
            <a:endParaRPr lang="en-US" b="1" dirty="0">
              <a:solidFill>
                <a:schemeClr val="bg1"/>
              </a:solidFill>
            </a:endParaRPr>
          </a:p>
        </p:txBody>
      </p:sp>
      <p:sp>
        <p:nvSpPr>
          <p:cNvPr id="18" name="7-Point Star 17"/>
          <p:cNvSpPr/>
          <p:nvPr/>
        </p:nvSpPr>
        <p:spPr>
          <a:xfrm>
            <a:off x="4953000" y="6477000"/>
            <a:ext cx="1600200" cy="1447800"/>
          </a:xfrm>
          <a:prstGeom prst="star7">
            <a:avLst>
              <a:gd name="adj" fmla="val 41620"/>
              <a:gd name="hf" fmla="val 102572"/>
              <a:gd name="vf" fmla="val 105210"/>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solidFill>
            </a:endParaRPr>
          </a:p>
          <a:p>
            <a:pPr algn="ctr"/>
            <a:r>
              <a:rPr lang="en-US" sz="2400" b="1" dirty="0" smtClean="0">
                <a:solidFill>
                  <a:schemeClr val="tx1"/>
                </a:solidFill>
              </a:rPr>
              <a:t>DO IT </a:t>
            </a:r>
          </a:p>
          <a:p>
            <a:pPr algn="ctr"/>
            <a:r>
              <a:rPr lang="en-US" sz="2400" b="1" dirty="0" smtClean="0">
                <a:solidFill>
                  <a:schemeClr val="tx1"/>
                </a:solidFill>
              </a:rPr>
              <a:t>FOR</a:t>
            </a:r>
          </a:p>
          <a:p>
            <a:pPr algn="ctr"/>
            <a:r>
              <a:rPr lang="en-US" sz="2400" b="1" dirty="0" smtClean="0">
                <a:solidFill>
                  <a:schemeClr val="tx1"/>
                </a:solidFill>
              </a:rPr>
              <a:t> MOM</a:t>
            </a:r>
          </a:p>
          <a:p>
            <a:pPr algn="ctr"/>
            <a:endParaRPr lang="en-US" dirty="0"/>
          </a:p>
        </p:txBody>
      </p:sp>
      <p:sp>
        <p:nvSpPr>
          <p:cNvPr id="20" name="TextBox 19"/>
          <p:cNvSpPr txBox="1"/>
          <p:nvPr/>
        </p:nvSpPr>
        <p:spPr>
          <a:xfrm>
            <a:off x="304800" y="7620000"/>
            <a:ext cx="6400800" cy="1446550"/>
          </a:xfrm>
          <a:prstGeom prst="rect">
            <a:avLst/>
          </a:prstGeom>
          <a:noFill/>
        </p:spPr>
        <p:txBody>
          <a:bodyPr wrap="square" rtlCol="0">
            <a:spAutoFit/>
          </a:bodyPr>
          <a:lstStyle/>
          <a:p>
            <a:r>
              <a:rPr lang="en-US" sz="1600" b="1" dirty="0" smtClean="0"/>
              <a:t>NOTICE:</a:t>
            </a:r>
          </a:p>
          <a:p>
            <a:r>
              <a:rPr lang="en-US" sz="1400" dirty="0" smtClean="0"/>
              <a:t>Cap and gown will be provided for the photo shoot. For best results we recommended v-neck collared blouse for the ladies. Shirt and tie for the gentlemen.  You can view your proofs instantly. Why not capture this fantastic achievement forever with cap and gown portraits that you can display with pride and also give to your loved ones in appreciation for their support and understanding.</a:t>
            </a:r>
            <a:endParaRPr lang="en-US" sz="1400" dirty="0"/>
          </a:p>
        </p:txBody>
      </p:sp>
      <p:pic>
        <p:nvPicPr>
          <p:cNvPr id="1027" name="Picture 3" descr="E:\IMG_5173.jpg"/>
          <p:cNvPicPr>
            <a:picLocks noChangeAspect="1" noChangeArrowheads="1"/>
          </p:cNvPicPr>
          <p:nvPr/>
        </p:nvPicPr>
        <p:blipFill>
          <a:blip r:embed="rId2" cstate="print"/>
          <a:srcRect/>
          <a:stretch>
            <a:fillRect/>
          </a:stretch>
        </p:blipFill>
        <p:spPr bwMode="auto">
          <a:xfrm>
            <a:off x="3429000" y="1981200"/>
            <a:ext cx="1600200" cy="2400300"/>
          </a:xfrm>
          <a:prstGeom prst="rect">
            <a:avLst/>
          </a:prstGeom>
          <a:noFill/>
        </p:spPr>
      </p:pic>
      <p:pic>
        <p:nvPicPr>
          <p:cNvPr id="4" name="Picture 2" descr="G:\IMG_2052.jpg"/>
          <p:cNvPicPr>
            <a:picLocks noChangeAspect="1" noChangeArrowheads="1"/>
          </p:cNvPicPr>
          <p:nvPr/>
        </p:nvPicPr>
        <p:blipFill>
          <a:blip r:embed="rId3" cstate="print"/>
          <a:srcRect/>
          <a:stretch>
            <a:fillRect/>
          </a:stretch>
        </p:blipFill>
        <p:spPr bwMode="auto">
          <a:xfrm>
            <a:off x="5105400" y="3276600"/>
            <a:ext cx="1574800" cy="23622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209</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ATTENTION BARRY UNIVERSITY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dc:title>
  <dc:creator>Maggie &amp; Pete</dc:creator>
  <cp:lastModifiedBy>Rodriguez, AnaMaria V</cp:lastModifiedBy>
  <cp:revision>19</cp:revision>
  <dcterms:created xsi:type="dcterms:W3CDTF">2013-07-24T22:51:53Z</dcterms:created>
  <dcterms:modified xsi:type="dcterms:W3CDTF">2015-10-19T14:57:07Z</dcterms:modified>
</cp:coreProperties>
</file>